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Josefin Slab"/>
      <p:regular r:id="rId16"/>
      <p:bold r:id="rId17"/>
      <p:italic r:id="rId18"/>
      <p:boldItalic r:id="rId19"/>
    </p:embeddedFont>
    <p:embeddedFont>
      <p:font typeface="Staatliches"/>
      <p:regular r:id="rId20"/>
    </p:embeddedFont>
    <p:embeddedFont>
      <p:font typeface="Spartan"/>
      <p:regular r:id="rId21"/>
      <p:bold r:id="rId22"/>
    </p:embeddedFont>
    <p:embeddedFont>
      <p:font typeface="Bebas Neue"/>
      <p:regular r:id="rId23"/>
    </p:embeddedFont>
    <p:embeddedFont>
      <p:font typeface="Fjalla One"/>
      <p:regular r:id="rId24"/>
    </p:embeddedFont>
    <p:embeddedFont>
      <p:font typeface="Josefin Sans"/>
      <p:regular r:id="rId25"/>
      <p:bold r:id="rId26"/>
      <p:italic r:id="rId27"/>
      <p:boldItalic r:id="rId28"/>
    </p:embeddedFont>
    <p:embeddedFont>
      <p:font typeface="Spartan Thin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AA0A838-1B23-4C79-8625-3880B98F748E}">
  <a:tblStyle styleId="{9AA0A838-1B23-4C79-8625-3880B98F74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taatliches-regular.fntdata"/><Relationship Id="rId22" Type="http://schemas.openxmlformats.org/officeDocument/2006/relationships/font" Target="fonts/Spartan-bold.fntdata"/><Relationship Id="rId21" Type="http://schemas.openxmlformats.org/officeDocument/2006/relationships/font" Target="fonts/Spartan-regular.fntdata"/><Relationship Id="rId24" Type="http://schemas.openxmlformats.org/officeDocument/2006/relationships/font" Target="fonts/FjallaOne-regular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JosefinSans-bold.fntdata"/><Relationship Id="rId25" Type="http://schemas.openxmlformats.org/officeDocument/2006/relationships/font" Target="fonts/JosefinSans-regular.fntdata"/><Relationship Id="rId28" Type="http://schemas.openxmlformats.org/officeDocument/2006/relationships/font" Target="fonts/JosefinSans-boldItalic.fntdata"/><Relationship Id="rId27" Type="http://schemas.openxmlformats.org/officeDocument/2006/relationships/font" Target="fonts/Josefi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partanThin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SpartanThin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JosefinSlab-bold.fntdata"/><Relationship Id="rId16" Type="http://schemas.openxmlformats.org/officeDocument/2006/relationships/font" Target="fonts/JosefinSlab-regular.fntdata"/><Relationship Id="rId19" Type="http://schemas.openxmlformats.org/officeDocument/2006/relationships/font" Target="fonts/JosefinSlab-boldItalic.fntdata"/><Relationship Id="rId18" Type="http://schemas.openxmlformats.org/officeDocument/2006/relationships/font" Target="fonts/JosefinSlab-italic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1aa6ce88b_1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1aa6ce88b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327c7807a_0_3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6327c7807a_0_3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11eda226c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11eda226c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327c7807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327c7807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11eda226c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c11eda226c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c11eda226c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c11eda226c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11eda226c_2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11eda226c_2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11eda226c_2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11eda226c_2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c1a96f345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c1a96f345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c1a96f34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c1a96f34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189250" y="539500"/>
            <a:ext cx="4839600" cy="376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7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189250" y="4337125"/>
            <a:ext cx="3975600" cy="3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705824" y="1"/>
            <a:ext cx="7724951" cy="4001724"/>
            <a:chOff x="705824" y="1"/>
            <a:chExt cx="7724951" cy="4001724"/>
          </a:xfrm>
        </p:grpSpPr>
        <p:sp>
          <p:nvSpPr>
            <p:cNvPr id="12" name="Google Shape;12;p2"/>
            <p:cNvSpPr/>
            <p:nvPr/>
          </p:nvSpPr>
          <p:spPr>
            <a:xfrm>
              <a:off x="705824" y="3306025"/>
              <a:ext cx="695700" cy="69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735075" y="1"/>
              <a:ext cx="695700" cy="1714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1130400" y="1745475"/>
            <a:ext cx="6877200" cy="9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subTitle"/>
          </p:nvPr>
        </p:nvSpPr>
        <p:spPr>
          <a:xfrm>
            <a:off x="1130275" y="3082625"/>
            <a:ext cx="68772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226225" y="736825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2" type="subTitle"/>
          </p:nvPr>
        </p:nvSpPr>
        <p:spPr>
          <a:xfrm>
            <a:off x="1226226" y="1378126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3" type="subTitle"/>
          </p:nvPr>
        </p:nvSpPr>
        <p:spPr>
          <a:xfrm>
            <a:off x="3995700" y="736825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4" type="subTitle"/>
          </p:nvPr>
        </p:nvSpPr>
        <p:spPr>
          <a:xfrm>
            <a:off x="3995696" y="1378119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5" type="subTitle"/>
          </p:nvPr>
        </p:nvSpPr>
        <p:spPr>
          <a:xfrm>
            <a:off x="6765175" y="736825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6" type="subTitle"/>
          </p:nvPr>
        </p:nvSpPr>
        <p:spPr>
          <a:xfrm>
            <a:off x="6765167" y="1378119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7" type="subTitle"/>
          </p:nvPr>
        </p:nvSpPr>
        <p:spPr>
          <a:xfrm>
            <a:off x="1226226" y="2985550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8" type="subTitle"/>
          </p:nvPr>
        </p:nvSpPr>
        <p:spPr>
          <a:xfrm>
            <a:off x="1226225" y="3626849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9" type="subTitle"/>
          </p:nvPr>
        </p:nvSpPr>
        <p:spPr>
          <a:xfrm>
            <a:off x="3995700" y="2985550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13" type="subTitle"/>
          </p:nvPr>
        </p:nvSpPr>
        <p:spPr>
          <a:xfrm>
            <a:off x="3995696" y="3626849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4" type="subTitle"/>
          </p:nvPr>
        </p:nvSpPr>
        <p:spPr>
          <a:xfrm>
            <a:off x="6765179" y="2985550"/>
            <a:ext cx="1573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15" type="subTitle"/>
          </p:nvPr>
        </p:nvSpPr>
        <p:spPr>
          <a:xfrm>
            <a:off x="6765167" y="3626849"/>
            <a:ext cx="1741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3">
    <p:bg>
      <p:bgPr>
        <a:solidFill>
          <a:schemeClr val="dk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713175" y="968175"/>
            <a:ext cx="7717500" cy="2138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1078325" y="2146275"/>
            <a:ext cx="1391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2" type="subTitle"/>
          </p:nvPr>
        </p:nvSpPr>
        <p:spPr>
          <a:xfrm>
            <a:off x="713225" y="3478925"/>
            <a:ext cx="2121300" cy="11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3" type="subTitle"/>
          </p:nvPr>
        </p:nvSpPr>
        <p:spPr>
          <a:xfrm>
            <a:off x="3876469" y="2146275"/>
            <a:ext cx="1391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4" type="subTitle"/>
          </p:nvPr>
        </p:nvSpPr>
        <p:spPr>
          <a:xfrm>
            <a:off x="3511369" y="3478925"/>
            <a:ext cx="2121300" cy="11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5" type="subTitle"/>
          </p:nvPr>
        </p:nvSpPr>
        <p:spPr>
          <a:xfrm>
            <a:off x="6674600" y="2146275"/>
            <a:ext cx="13911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6" type="subTitle"/>
          </p:nvPr>
        </p:nvSpPr>
        <p:spPr>
          <a:xfrm>
            <a:off x="6309500" y="3478925"/>
            <a:ext cx="2121300" cy="11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_3_1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ctrTitle"/>
          </p:nvPr>
        </p:nvSpPr>
        <p:spPr>
          <a:xfrm>
            <a:off x="1850550" y="3687350"/>
            <a:ext cx="5442900" cy="495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1850550" y="2016725"/>
            <a:ext cx="5442900" cy="1272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2"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hasCustomPrompt="1" type="title"/>
          </p:nvPr>
        </p:nvSpPr>
        <p:spPr>
          <a:xfrm>
            <a:off x="997975" y="670600"/>
            <a:ext cx="7142100" cy="8409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2643025" y="1651600"/>
            <a:ext cx="38517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" name="Google Shape;82;p16"/>
          <p:cNvSpPr txBox="1"/>
          <p:nvPr>
            <p:ph hasCustomPrompt="1" idx="2" type="title"/>
          </p:nvPr>
        </p:nvSpPr>
        <p:spPr>
          <a:xfrm>
            <a:off x="1004025" y="2945975"/>
            <a:ext cx="3277200" cy="808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" name="Google Shape;83;p16"/>
          <p:cNvSpPr txBox="1"/>
          <p:nvPr>
            <p:ph idx="3" type="subTitle"/>
          </p:nvPr>
        </p:nvSpPr>
        <p:spPr>
          <a:xfrm>
            <a:off x="1004025" y="3911025"/>
            <a:ext cx="32772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4" name="Google Shape;84;p16"/>
          <p:cNvSpPr txBox="1"/>
          <p:nvPr>
            <p:ph hasCustomPrompt="1" idx="4" type="title"/>
          </p:nvPr>
        </p:nvSpPr>
        <p:spPr>
          <a:xfrm>
            <a:off x="4862800" y="2945975"/>
            <a:ext cx="3277200" cy="808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5" name="Google Shape;85;p16"/>
          <p:cNvSpPr txBox="1"/>
          <p:nvPr>
            <p:ph idx="5" type="subTitle"/>
          </p:nvPr>
        </p:nvSpPr>
        <p:spPr>
          <a:xfrm>
            <a:off x="4862813" y="3911025"/>
            <a:ext cx="32772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">
    <p:bg>
      <p:bgPr>
        <a:solidFill>
          <a:schemeClr val="dk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713225" y="1579375"/>
            <a:ext cx="1555500" cy="577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2" type="subTitle"/>
          </p:nvPr>
        </p:nvSpPr>
        <p:spPr>
          <a:xfrm>
            <a:off x="713225" y="2228475"/>
            <a:ext cx="216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90" name="Google Shape;90;p17"/>
          <p:cNvSpPr txBox="1"/>
          <p:nvPr>
            <p:ph idx="3" type="subTitle"/>
          </p:nvPr>
        </p:nvSpPr>
        <p:spPr>
          <a:xfrm>
            <a:off x="6875275" y="1579375"/>
            <a:ext cx="1555500" cy="5778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1" name="Google Shape;91;p17"/>
          <p:cNvSpPr txBox="1"/>
          <p:nvPr>
            <p:ph idx="4" type="subTitle"/>
          </p:nvPr>
        </p:nvSpPr>
        <p:spPr>
          <a:xfrm>
            <a:off x="6269450" y="2228475"/>
            <a:ext cx="216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92" name="Google Shape;92;p17"/>
          <p:cNvSpPr txBox="1"/>
          <p:nvPr>
            <p:ph idx="5" type="subTitle"/>
          </p:nvPr>
        </p:nvSpPr>
        <p:spPr>
          <a:xfrm>
            <a:off x="713225" y="2894807"/>
            <a:ext cx="1555500" cy="577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idx="6" type="subTitle"/>
          </p:nvPr>
        </p:nvSpPr>
        <p:spPr>
          <a:xfrm>
            <a:off x="713225" y="3543900"/>
            <a:ext cx="216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94" name="Google Shape;94;p17"/>
          <p:cNvSpPr txBox="1"/>
          <p:nvPr>
            <p:ph idx="7" type="subTitle"/>
          </p:nvPr>
        </p:nvSpPr>
        <p:spPr>
          <a:xfrm>
            <a:off x="6875275" y="2894807"/>
            <a:ext cx="15555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5" name="Google Shape;95;p17"/>
          <p:cNvSpPr txBox="1"/>
          <p:nvPr>
            <p:ph idx="8" type="subTitle"/>
          </p:nvPr>
        </p:nvSpPr>
        <p:spPr>
          <a:xfrm>
            <a:off x="6269472" y="3543900"/>
            <a:ext cx="216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2"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1" type="subTitle"/>
          </p:nvPr>
        </p:nvSpPr>
        <p:spPr>
          <a:xfrm>
            <a:off x="713210" y="1579375"/>
            <a:ext cx="3303300" cy="577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9" name="Google Shape;99;p18"/>
          <p:cNvSpPr txBox="1"/>
          <p:nvPr>
            <p:ph idx="2" type="subTitle"/>
          </p:nvPr>
        </p:nvSpPr>
        <p:spPr>
          <a:xfrm>
            <a:off x="713225" y="2228475"/>
            <a:ext cx="33033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0" name="Google Shape;100;p18"/>
          <p:cNvSpPr txBox="1"/>
          <p:nvPr>
            <p:ph idx="3" type="subTitle"/>
          </p:nvPr>
        </p:nvSpPr>
        <p:spPr>
          <a:xfrm>
            <a:off x="5127549" y="1579375"/>
            <a:ext cx="3303300" cy="5778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4" type="subTitle"/>
          </p:nvPr>
        </p:nvSpPr>
        <p:spPr>
          <a:xfrm>
            <a:off x="5127582" y="2228475"/>
            <a:ext cx="33033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idx="5" type="subTitle"/>
          </p:nvPr>
        </p:nvSpPr>
        <p:spPr>
          <a:xfrm>
            <a:off x="713210" y="3308850"/>
            <a:ext cx="3303300" cy="577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6" type="subTitle"/>
          </p:nvPr>
        </p:nvSpPr>
        <p:spPr>
          <a:xfrm>
            <a:off x="713225" y="3957950"/>
            <a:ext cx="33033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7" type="subTitle"/>
          </p:nvPr>
        </p:nvSpPr>
        <p:spPr>
          <a:xfrm>
            <a:off x="5127549" y="3308850"/>
            <a:ext cx="3303300" cy="5778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Josefin Sans"/>
              <a:buNone/>
              <a:defRPr sz="30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8" type="subTitle"/>
          </p:nvPr>
        </p:nvSpPr>
        <p:spPr>
          <a:xfrm>
            <a:off x="5127582" y="3957950"/>
            <a:ext cx="33033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3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lab"/>
              <a:buNone/>
              <a:defRPr sz="1100">
                <a:solidFill>
                  <a:schemeClr val="dk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"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08" name="Google Shape;108;p19"/>
          <p:cNvSpPr txBox="1"/>
          <p:nvPr>
            <p:ph idx="1" type="subTitle"/>
          </p:nvPr>
        </p:nvSpPr>
        <p:spPr>
          <a:xfrm>
            <a:off x="758059" y="1864213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09" name="Google Shape;109;p19"/>
          <p:cNvSpPr txBox="1"/>
          <p:nvPr>
            <p:ph idx="2" type="subTitle"/>
          </p:nvPr>
        </p:nvSpPr>
        <p:spPr>
          <a:xfrm>
            <a:off x="758059" y="4060175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0" name="Google Shape;110;p19"/>
          <p:cNvSpPr txBox="1"/>
          <p:nvPr>
            <p:ph idx="3" type="subTitle"/>
          </p:nvPr>
        </p:nvSpPr>
        <p:spPr>
          <a:xfrm>
            <a:off x="6342993" y="2962213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1" name="Google Shape;111;p19"/>
          <p:cNvSpPr txBox="1"/>
          <p:nvPr>
            <p:ph idx="4" type="subTitle"/>
          </p:nvPr>
        </p:nvSpPr>
        <p:spPr>
          <a:xfrm>
            <a:off x="6342993" y="1864212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2" name="Google Shape;112;p19"/>
          <p:cNvSpPr txBox="1"/>
          <p:nvPr>
            <p:ph idx="5" type="subTitle"/>
          </p:nvPr>
        </p:nvSpPr>
        <p:spPr>
          <a:xfrm>
            <a:off x="758059" y="2962212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3" name="Google Shape;113;p19"/>
          <p:cNvSpPr txBox="1"/>
          <p:nvPr>
            <p:ph idx="6" type="subTitle"/>
          </p:nvPr>
        </p:nvSpPr>
        <p:spPr>
          <a:xfrm>
            <a:off x="6342993" y="4060200"/>
            <a:ext cx="2039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4" name="Google Shape;114;p19"/>
          <p:cNvSpPr txBox="1"/>
          <p:nvPr>
            <p:ph idx="7" type="subTitle"/>
          </p:nvPr>
        </p:nvSpPr>
        <p:spPr>
          <a:xfrm>
            <a:off x="758059" y="1315238"/>
            <a:ext cx="2039100" cy="54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idx="8" type="subTitle"/>
          </p:nvPr>
        </p:nvSpPr>
        <p:spPr>
          <a:xfrm>
            <a:off x="758059" y="3511200"/>
            <a:ext cx="2039100" cy="54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9" type="subTitle"/>
          </p:nvPr>
        </p:nvSpPr>
        <p:spPr>
          <a:xfrm>
            <a:off x="6342993" y="2413216"/>
            <a:ext cx="2039100" cy="54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idx="13" type="subTitle"/>
          </p:nvPr>
        </p:nvSpPr>
        <p:spPr>
          <a:xfrm>
            <a:off x="6342993" y="1315238"/>
            <a:ext cx="2039100" cy="54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14" type="subTitle"/>
          </p:nvPr>
        </p:nvSpPr>
        <p:spPr>
          <a:xfrm>
            <a:off x="758059" y="2413216"/>
            <a:ext cx="2039100" cy="54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15" type="subTitle"/>
          </p:nvPr>
        </p:nvSpPr>
        <p:spPr>
          <a:xfrm>
            <a:off x="6342993" y="3511204"/>
            <a:ext cx="2039100" cy="54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TITLE_1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20"/>
          <p:cNvGrpSpPr/>
          <p:nvPr/>
        </p:nvGrpSpPr>
        <p:grpSpPr>
          <a:xfrm flipH="1">
            <a:off x="705824" y="1"/>
            <a:ext cx="7724951" cy="4001724"/>
            <a:chOff x="705824" y="1"/>
            <a:chExt cx="7724951" cy="4001724"/>
          </a:xfrm>
        </p:grpSpPr>
        <p:sp>
          <p:nvSpPr>
            <p:cNvPr id="122" name="Google Shape;122;p20"/>
            <p:cNvSpPr/>
            <p:nvPr/>
          </p:nvSpPr>
          <p:spPr>
            <a:xfrm>
              <a:off x="705824" y="3306025"/>
              <a:ext cx="695700" cy="69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0"/>
            <p:cNvSpPr/>
            <p:nvPr/>
          </p:nvSpPr>
          <p:spPr>
            <a:xfrm>
              <a:off x="7735075" y="1"/>
              <a:ext cx="695700" cy="1714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20"/>
          <p:cNvSpPr txBox="1"/>
          <p:nvPr>
            <p:ph type="ctrTitle"/>
          </p:nvPr>
        </p:nvSpPr>
        <p:spPr>
          <a:xfrm>
            <a:off x="2643405" y="971050"/>
            <a:ext cx="33684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72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5" name="Google Shape;125;p20"/>
          <p:cNvSpPr txBox="1"/>
          <p:nvPr/>
        </p:nvSpPr>
        <p:spPr>
          <a:xfrm>
            <a:off x="719300" y="3686000"/>
            <a:ext cx="41013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,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26" name="Google Shape;126;p20"/>
          <p:cNvSpPr txBox="1"/>
          <p:nvPr>
            <p:ph idx="1" type="subTitle"/>
          </p:nvPr>
        </p:nvSpPr>
        <p:spPr>
          <a:xfrm>
            <a:off x="719300" y="2131200"/>
            <a:ext cx="3290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309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 flipH="1">
            <a:off x="713225" y="0"/>
            <a:ext cx="695700" cy="459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hasCustomPrompt="1" type="title"/>
          </p:nvPr>
        </p:nvSpPr>
        <p:spPr>
          <a:xfrm flipH="1">
            <a:off x="865614" y="1319035"/>
            <a:ext cx="1587000" cy="55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 flipH="1">
            <a:off x="865624" y="3926773"/>
            <a:ext cx="5299200" cy="66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2" type="ctrTitle"/>
          </p:nvPr>
        </p:nvSpPr>
        <p:spPr>
          <a:xfrm flipH="1">
            <a:off x="865624" y="1737198"/>
            <a:ext cx="4093200" cy="22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9" name="Google Shape;19;p3"/>
          <p:cNvSpPr/>
          <p:nvPr/>
        </p:nvSpPr>
        <p:spPr>
          <a:xfrm>
            <a:off x="773507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1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5309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1_1_1">
    <p:bg>
      <p:bgPr>
        <a:solidFill>
          <a:schemeClr val="lt2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5309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18800" y="1201450"/>
            <a:ext cx="7706400" cy="3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⯀"/>
              <a:defRPr sz="12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5"/>
          <p:cNvGrpSpPr/>
          <p:nvPr/>
        </p:nvGrpSpPr>
        <p:grpSpPr>
          <a:xfrm>
            <a:off x="0" y="-50"/>
            <a:ext cx="9144000" cy="5143500"/>
            <a:chOff x="0" y="-50"/>
            <a:chExt cx="9144000" cy="5143500"/>
          </a:xfrm>
        </p:grpSpPr>
        <p:sp>
          <p:nvSpPr>
            <p:cNvPr id="25" name="Google Shape;25;p5"/>
            <p:cNvSpPr/>
            <p:nvPr/>
          </p:nvSpPr>
          <p:spPr>
            <a:xfrm>
              <a:off x="4572000" y="-50"/>
              <a:ext cx="4572000" cy="5143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5"/>
            <p:cNvSpPr/>
            <p:nvPr/>
          </p:nvSpPr>
          <p:spPr>
            <a:xfrm>
              <a:off x="0" y="-50"/>
              <a:ext cx="4572000" cy="51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5"/>
            <p:cNvSpPr/>
            <p:nvPr/>
          </p:nvSpPr>
          <p:spPr>
            <a:xfrm>
              <a:off x="3876312" y="539500"/>
              <a:ext cx="695700" cy="69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5190475" y="2617000"/>
            <a:ext cx="32403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subTitle"/>
          </p:nvPr>
        </p:nvSpPr>
        <p:spPr>
          <a:xfrm>
            <a:off x="713213" y="2617875"/>
            <a:ext cx="32403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3" type="subTitle"/>
          </p:nvPr>
        </p:nvSpPr>
        <p:spPr>
          <a:xfrm>
            <a:off x="5190475" y="1832350"/>
            <a:ext cx="3240300" cy="829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4" type="subTitle"/>
          </p:nvPr>
        </p:nvSpPr>
        <p:spPr>
          <a:xfrm>
            <a:off x="713213" y="1831475"/>
            <a:ext cx="3240300" cy="829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/>
          <p:nvPr/>
        </p:nvSpPr>
        <p:spPr>
          <a:xfrm>
            <a:off x="2822000" y="0"/>
            <a:ext cx="695700" cy="257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7"/>
          <p:cNvSpPr txBox="1"/>
          <p:nvPr>
            <p:ph idx="1" type="subTitle"/>
          </p:nvPr>
        </p:nvSpPr>
        <p:spPr>
          <a:xfrm>
            <a:off x="4121900" y="2840889"/>
            <a:ext cx="4302900" cy="17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type="ctrTitle"/>
          </p:nvPr>
        </p:nvSpPr>
        <p:spPr>
          <a:xfrm>
            <a:off x="3189250" y="340425"/>
            <a:ext cx="4093200" cy="22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38" name="Google Shape;38;p7"/>
          <p:cNvSpPr/>
          <p:nvPr/>
        </p:nvSpPr>
        <p:spPr>
          <a:xfrm>
            <a:off x="71322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1972825" y="1739075"/>
            <a:ext cx="5198400" cy="1665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b="1" sz="4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1" name="Google Shape;41;p8"/>
          <p:cNvSpPr/>
          <p:nvPr/>
        </p:nvSpPr>
        <p:spPr>
          <a:xfrm flipH="1">
            <a:off x="4224138" y="539500"/>
            <a:ext cx="695700" cy="69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7735074" y="0"/>
            <a:ext cx="695700" cy="459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9"/>
          <p:cNvSpPr txBox="1"/>
          <p:nvPr>
            <p:ph hasCustomPrompt="1" type="title"/>
          </p:nvPr>
        </p:nvSpPr>
        <p:spPr>
          <a:xfrm>
            <a:off x="6691374" y="1166635"/>
            <a:ext cx="1587000" cy="55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Font typeface="Staatliches"/>
              <a:buNone/>
              <a:defRPr sz="1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979164" y="3926773"/>
            <a:ext cx="5299200" cy="66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ctrTitle"/>
          </p:nvPr>
        </p:nvSpPr>
        <p:spPr>
          <a:xfrm>
            <a:off x="4185164" y="1737198"/>
            <a:ext cx="4093200" cy="22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7" name="Google Shape;47;p9"/>
          <p:cNvSpPr/>
          <p:nvPr/>
        </p:nvSpPr>
        <p:spPr>
          <a:xfrm flipH="1">
            <a:off x="71321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3F3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partan Thin"/>
              <a:buChar char="●"/>
              <a:defRPr sz="1800">
                <a:solidFill>
                  <a:schemeClr val="lt1"/>
                </a:solidFill>
                <a:latin typeface="Spartan Thin"/>
                <a:ea typeface="Spartan Thin"/>
                <a:cs typeface="Spartan Thin"/>
                <a:sym typeface="Spartan Thin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 Thin"/>
              <a:buChar char="○"/>
              <a:defRPr>
                <a:solidFill>
                  <a:schemeClr val="lt1"/>
                </a:solidFill>
                <a:latin typeface="Spartan Thin"/>
                <a:ea typeface="Spartan Thin"/>
                <a:cs typeface="Spartan Thin"/>
                <a:sym typeface="Spartan Thin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 Thin"/>
              <a:buChar char="■"/>
              <a:defRPr>
                <a:solidFill>
                  <a:schemeClr val="lt1"/>
                </a:solidFill>
                <a:latin typeface="Spartan Thin"/>
                <a:ea typeface="Spartan Thin"/>
                <a:cs typeface="Spartan Thin"/>
                <a:sym typeface="Spartan Thin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 Thin"/>
              <a:buChar char="●"/>
              <a:defRPr>
                <a:solidFill>
                  <a:schemeClr val="lt1"/>
                </a:solidFill>
                <a:latin typeface="Spartan Thin"/>
                <a:ea typeface="Spartan Thin"/>
                <a:cs typeface="Spartan Thin"/>
                <a:sym typeface="Spartan Thin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 Thin"/>
              <a:buChar char="○"/>
              <a:defRPr>
                <a:solidFill>
                  <a:schemeClr val="lt1"/>
                </a:solidFill>
                <a:latin typeface="Spartan Thin"/>
                <a:ea typeface="Spartan Thin"/>
                <a:cs typeface="Spartan Thin"/>
                <a:sym typeface="Spartan Thin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 Thin"/>
              <a:buChar char="■"/>
              <a:defRPr>
                <a:solidFill>
                  <a:schemeClr val="lt1"/>
                </a:solidFill>
                <a:latin typeface="Spartan Thin"/>
                <a:ea typeface="Spartan Thin"/>
                <a:cs typeface="Spartan Thin"/>
                <a:sym typeface="Spartan Thin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 Thin"/>
              <a:buChar char="●"/>
              <a:defRPr>
                <a:solidFill>
                  <a:schemeClr val="lt1"/>
                </a:solidFill>
                <a:latin typeface="Spartan Thin"/>
                <a:ea typeface="Spartan Thin"/>
                <a:cs typeface="Spartan Thin"/>
                <a:sym typeface="Spartan Thin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rtan Thin"/>
              <a:buChar char="○"/>
              <a:defRPr>
                <a:solidFill>
                  <a:schemeClr val="lt1"/>
                </a:solidFill>
                <a:latin typeface="Spartan Thin"/>
                <a:ea typeface="Spartan Thin"/>
                <a:cs typeface="Spartan Thin"/>
                <a:sym typeface="Spartan Thin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Spartan Thin"/>
              <a:buChar char="■"/>
              <a:defRPr>
                <a:solidFill>
                  <a:schemeClr val="lt1"/>
                </a:solidFill>
                <a:latin typeface="Spartan Thin"/>
                <a:ea typeface="Spartan Thin"/>
                <a:cs typeface="Spartan Thin"/>
                <a:sym typeface="Spartan Th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public.tableau.com/profile/neviya.prakash#!/vizhome/Covid-19BehaviourChangesVisualization/CovidBehaviuorChange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3"/>
          <p:cNvPicPr preferRelativeResize="0"/>
          <p:nvPr/>
        </p:nvPicPr>
        <p:blipFill rotWithShape="1">
          <a:blip r:embed="rId3">
            <a:alphaModFix/>
          </a:blip>
          <a:srcRect b="1458" l="0" r="10080" t="0"/>
          <a:stretch/>
        </p:blipFill>
        <p:spPr>
          <a:xfrm>
            <a:off x="713225" y="0"/>
            <a:ext cx="2804476" cy="4603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3"/>
          <p:cNvSpPr txBox="1"/>
          <p:nvPr>
            <p:ph idx="1" type="subTitle"/>
          </p:nvPr>
        </p:nvSpPr>
        <p:spPr>
          <a:xfrm>
            <a:off x="5168400" y="4447800"/>
            <a:ext cx="3975600" cy="6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Whilmina Dsouza &amp; Neviya Prakash </a:t>
            </a:r>
            <a:endParaRPr/>
          </a:p>
        </p:txBody>
      </p:sp>
      <p:sp>
        <p:nvSpPr>
          <p:cNvPr id="135" name="Google Shape;135;p23"/>
          <p:cNvSpPr txBox="1"/>
          <p:nvPr>
            <p:ph type="ctrTitle"/>
          </p:nvPr>
        </p:nvSpPr>
        <p:spPr>
          <a:xfrm>
            <a:off x="3732925" y="479100"/>
            <a:ext cx="4839600" cy="376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Behavior Changes During COVID-19 </a:t>
            </a:r>
            <a:endParaRPr sz="7000"/>
          </a:p>
        </p:txBody>
      </p:sp>
      <p:sp>
        <p:nvSpPr>
          <p:cNvPr id="136" name="Google Shape;136;p23"/>
          <p:cNvSpPr/>
          <p:nvPr/>
        </p:nvSpPr>
        <p:spPr>
          <a:xfrm>
            <a:off x="705824" y="3306025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2"/>
          <p:cNvPicPr preferRelativeResize="0"/>
          <p:nvPr/>
        </p:nvPicPr>
        <p:blipFill rotWithShape="1">
          <a:blip r:embed="rId3">
            <a:alphaModFix/>
          </a:blip>
          <a:srcRect b="0" l="36477" r="29258" t="0"/>
          <a:stretch/>
        </p:blipFill>
        <p:spPr>
          <a:xfrm>
            <a:off x="5626300" y="0"/>
            <a:ext cx="2804477" cy="4603999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2"/>
          <p:cNvSpPr txBox="1"/>
          <p:nvPr>
            <p:ph type="ctrTitle"/>
          </p:nvPr>
        </p:nvSpPr>
        <p:spPr>
          <a:xfrm>
            <a:off x="3925305" y="971050"/>
            <a:ext cx="33684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03" name="Google Shape;203;p32"/>
          <p:cNvSpPr txBox="1"/>
          <p:nvPr>
            <p:ph idx="1" type="subTitle"/>
          </p:nvPr>
        </p:nvSpPr>
        <p:spPr>
          <a:xfrm>
            <a:off x="911850" y="2228625"/>
            <a:ext cx="3683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Do you have any questions?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4" name="Google Shape;204;p32"/>
          <p:cNvGrpSpPr/>
          <p:nvPr/>
        </p:nvGrpSpPr>
        <p:grpSpPr>
          <a:xfrm flipH="1">
            <a:off x="705824" y="1"/>
            <a:ext cx="7724951" cy="4001724"/>
            <a:chOff x="705824" y="1"/>
            <a:chExt cx="7724951" cy="4001724"/>
          </a:xfrm>
        </p:grpSpPr>
        <p:sp>
          <p:nvSpPr>
            <p:cNvPr id="205" name="Google Shape;205;p32"/>
            <p:cNvSpPr/>
            <p:nvPr/>
          </p:nvSpPr>
          <p:spPr>
            <a:xfrm>
              <a:off x="705824" y="3306025"/>
              <a:ext cx="695700" cy="69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735075" y="1"/>
              <a:ext cx="695700" cy="1714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" name="Google Shape;207;p32"/>
          <p:cNvSpPr/>
          <p:nvPr/>
        </p:nvSpPr>
        <p:spPr>
          <a:xfrm>
            <a:off x="652050" y="3598725"/>
            <a:ext cx="4202700" cy="94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Overview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442325" y="994150"/>
            <a:ext cx="7706400" cy="3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-3302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partan"/>
              <a:buChar char="⯀"/>
            </a:pPr>
            <a:r>
              <a:rPr lang="en" sz="16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Organization Name</a:t>
            </a:r>
            <a:r>
              <a:rPr lang="en" sz="16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 - UMD National Center for Smart Growth (NCSG)</a:t>
            </a:r>
            <a:endParaRPr sz="16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rtan"/>
              <a:buChar char="⯀"/>
            </a:pPr>
            <a:r>
              <a:rPr lang="en" sz="16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Goal </a:t>
            </a:r>
            <a:r>
              <a:rPr lang="en" sz="16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-  To analyze the impacts of the current situation on transportation needs, and physical and mental health</a:t>
            </a:r>
            <a:endParaRPr sz="16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rtan"/>
              <a:buChar char="⯀"/>
            </a:pPr>
            <a:r>
              <a:rPr lang="en" sz="16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Purpose </a:t>
            </a:r>
            <a:r>
              <a:rPr lang="en" sz="16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-  To better plan and manage future situations</a:t>
            </a:r>
            <a:endParaRPr sz="16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CFCFC"/>
              </a:buClr>
              <a:buSzPts val="1400"/>
              <a:buFont typeface="Spartan"/>
              <a:buChar char="⯀"/>
            </a:pPr>
            <a:r>
              <a:rPr lang="en" sz="16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Data</a:t>
            </a:r>
            <a:r>
              <a:rPr lang="en" sz="16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 - Survey data, external data from data.gov, cdc.gov, census.gov</a:t>
            </a:r>
            <a:endParaRPr sz="1600"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43" name="Google Shape;143;p24"/>
          <p:cNvSpPr/>
          <p:nvPr/>
        </p:nvSpPr>
        <p:spPr>
          <a:xfrm>
            <a:off x="7729500" y="0"/>
            <a:ext cx="695700" cy="151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7729499" y="4443225"/>
            <a:ext cx="695700" cy="69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5"/>
          <p:cNvPicPr preferRelativeResize="0"/>
          <p:nvPr/>
        </p:nvPicPr>
        <p:blipFill rotWithShape="1">
          <a:blip r:embed="rId3">
            <a:alphaModFix/>
          </a:blip>
          <a:srcRect b="0" l="4010" r="4010" t="0"/>
          <a:stretch/>
        </p:blipFill>
        <p:spPr>
          <a:xfrm>
            <a:off x="5622600" y="4700"/>
            <a:ext cx="2804475" cy="45992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 txBox="1"/>
          <p:nvPr>
            <p:ph idx="2" type="ctrTitle"/>
          </p:nvPr>
        </p:nvSpPr>
        <p:spPr>
          <a:xfrm flipH="1">
            <a:off x="1046575" y="678675"/>
            <a:ext cx="4662300" cy="41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socio-demographic characteristics </a:t>
            </a:r>
            <a:endParaRPr sz="4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&amp;</a:t>
            </a:r>
            <a:endParaRPr sz="4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behavioral changes</a:t>
            </a:r>
            <a:endParaRPr sz="4600"/>
          </a:p>
        </p:txBody>
      </p:sp>
      <p:sp>
        <p:nvSpPr>
          <p:cNvPr id="151" name="Google Shape;151;p25"/>
          <p:cNvSpPr txBox="1"/>
          <p:nvPr>
            <p:ph type="title"/>
          </p:nvPr>
        </p:nvSpPr>
        <p:spPr>
          <a:xfrm flipH="1">
            <a:off x="710364" y="119485"/>
            <a:ext cx="1587000" cy="55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01</a:t>
            </a:r>
            <a:endParaRPr/>
          </a:p>
        </p:txBody>
      </p:sp>
      <p:sp>
        <p:nvSpPr>
          <p:cNvPr id="152" name="Google Shape;152;p25"/>
          <p:cNvSpPr/>
          <p:nvPr/>
        </p:nvSpPr>
        <p:spPr>
          <a:xfrm>
            <a:off x="773507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ctrTitle"/>
          </p:nvPr>
        </p:nvSpPr>
        <p:spPr>
          <a:xfrm>
            <a:off x="1376850" y="286904"/>
            <a:ext cx="6390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Finding relationship 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58" name="Google Shape;158;p26"/>
          <p:cNvSpPr txBox="1"/>
          <p:nvPr/>
        </p:nvSpPr>
        <p:spPr>
          <a:xfrm>
            <a:off x="4360400" y="1045125"/>
            <a:ext cx="4749000" cy="39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CFCFC"/>
              </a:buClr>
              <a:buSzPts val="1600"/>
              <a:buFont typeface="Spartan"/>
              <a:buChar char="⯀"/>
            </a:pPr>
            <a:r>
              <a:rPr lang="en" sz="1600">
                <a:solidFill>
                  <a:srgbClr val="FCFCFC"/>
                </a:solidFill>
                <a:latin typeface="Spartan"/>
                <a:ea typeface="Spartan"/>
                <a:cs typeface="Spartan"/>
                <a:sym typeface="Spartan"/>
              </a:rPr>
              <a:t>Conducted hypothesis Chi-square testing to find correlation between socio-demographic characteristics and behavioral changes after Covid </a:t>
            </a:r>
            <a:endParaRPr sz="1600"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CFCFC"/>
              </a:buClr>
              <a:buSzPts val="1600"/>
              <a:buFont typeface="Spartan"/>
              <a:buChar char="⯀"/>
            </a:pPr>
            <a:r>
              <a:rPr lang="en" sz="1600">
                <a:solidFill>
                  <a:srgbClr val="FCFCFC"/>
                </a:solidFill>
                <a:latin typeface="Spartan"/>
                <a:ea typeface="Spartan"/>
                <a:cs typeface="Spartan"/>
                <a:sym typeface="Spartan"/>
              </a:rPr>
              <a:t>Null Hypothesis - There is no relationship</a:t>
            </a:r>
            <a:endParaRPr sz="1600"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partan"/>
              <a:buChar char="⯀"/>
            </a:pPr>
            <a:r>
              <a:rPr lang="en" sz="16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Alternate Hypothesis - There is relationship</a:t>
            </a:r>
            <a:endParaRPr sz="16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partan"/>
              <a:buChar char="⯀"/>
            </a:pPr>
            <a:r>
              <a:rPr lang="en" sz="1600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P value threshold - 0.05</a:t>
            </a:r>
            <a:endParaRPr sz="1600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CFCFC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59" name="Google Shape;159;p26"/>
          <p:cNvSpPr/>
          <p:nvPr/>
        </p:nvSpPr>
        <p:spPr>
          <a:xfrm>
            <a:off x="7729500" y="0"/>
            <a:ext cx="695700" cy="125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6"/>
          <p:cNvSpPr/>
          <p:nvPr/>
        </p:nvSpPr>
        <p:spPr>
          <a:xfrm>
            <a:off x="7729499" y="4443225"/>
            <a:ext cx="695700" cy="69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45125"/>
            <a:ext cx="4018935" cy="394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6" name="Google Shape;166;p27"/>
          <p:cNvGraphicFramePr/>
          <p:nvPr/>
        </p:nvGraphicFramePr>
        <p:xfrm>
          <a:off x="454875" y="1217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{9AA0A838-1B23-4C79-8625-3880B98F748E}</a:tableStyleId>
              </a:tblPr>
              <a:tblGrid>
                <a:gridCol w="1571100"/>
                <a:gridCol w="1761000"/>
                <a:gridCol w="1666050"/>
                <a:gridCol w="1666050"/>
                <a:gridCol w="1666050"/>
              </a:tblGrid>
              <a:tr h="896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Variable NAME</a:t>
                      </a:r>
                      <a:endParaRPr sz="160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Physical Activity</a:t>
                      </a:r>
                      <a:endParaRPr sz="160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Grocery shopping</a:t>
                      </a:r>
                      <a:endParaRPr sz="160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Outdoor activity</a:t>
                      </a:r>
                      <a:endParaRPr sz="160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commute</a:t>
                      </a:r>
                      <a:endParaRPr sz="160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896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Sex</a:t>
                      </a:r>
                      <a:endParaRPr sz="160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No Relation</a:t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0.034</a:t>
                      </a:r>
                      <a:endParaRPr b="1"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0.0099</a:t>
                      </a:r>
                      <a:endParaRPr b="1"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0.021</a:t>
                      </a:r>
                      <a:endParaRPr b="1"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896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Age</a:t>
                      </a:r>
                      <a:endParaRPr sz="160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0.0054</a:t>
                      </a:r>
                      <a:endParaRPr b="1"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No Relation</a:t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No Relation</a:t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0.0075</a:t>
                      </a:r>
                      <a:endParaRPr b="1"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896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Marital Status</a:t>
                      </a:r>
                      <a:endParaRPr sz="160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No Relation</a:t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No Relation</a:t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0.0031</a:t>
                      </a:r>
                      <a:endParaRPr b="1"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No Relation</a:t>
                      </a:r>
                      <a:endParaRPr sz="1100">
                        <a:solidFill>
                          <a:schemeClr val="dk1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167" name="Google Shape;167;p27"/>
          <p:cNvSpPr txBox="1"/>
          <p:nvPr>
            <p:ph type="ctrTitle"/>
          </p:nvPr>
        </p:nvSpPr>
        <p:spPr>
          <a:xfrm>
            <a:off x="1376850" y="77673"/>
            <a:ext cx="6390300" cy="8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Hypothesis testing result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 value score</a:t>
            </a:r>
            <a:endParaRPr sz="3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8"/>
          <p:cNvPicPr preferRelativeResize="0"/>
          <p:nvPr/>
        </p:nvPicPr>
        <p:blipFill rotWithShape="1">
          <a:blip r:embed="rId3">
            <a:alphaModFix/>
          </a:blip>
          <a:srcRect b="0" l="4010" r="4010" t="0"/>
          <a:stretch/>
        </p:blipFill>
        <p:spPr>
          <a:xfrm>
            <a:off x="5622600" y="4700"/>
            <a:ext cx="2804475" cy="459929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8"/>
          <p:cNvSpPr txBox="1"/>
          <p:nvPr>
            <p:ph idx="2" type="ctrTitle"/>
          </p:nvPr>
        </p:nvSpPr>
        <p:spPr>
          <a:xfrm flipH="1">
            <a:off x="960300" y="494100"/>
            <a:ext cx="4662300" cy="41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Influence of residence and urban forms on travel</a:t>
            </a:r>
            <a:endParaRPr sz="4600"/>
          </a:p>
        </p:txBody>
      </p:sp>
      <p:sp>
        <p:nvSpPr>
          <p:cNvPr id="174" name="Google Shape;174;p28"/>
          <p:cNvSpPr txBox="1"/>
          <p:nvPr>
            <p:ph type="title"/>
          </p:nvPr>
        </p:nvSpPr>
        <p:spPr>
          <a:xfrm flipH="1">
            <a:off x="710364" y="119485"/>
            <a:ext cx="1587000" cy="55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0</a:t>
            </a:r>
            <a:r>
              <a:rPr lang="en" sz="4600"/>
              <a:t>2</a:t>
            </a:r>
            <a:endParaRPr/>
          </a:p>
        </p:txBody>
      </p:sp>
      <p:sp>
        <p:nvSpPr>
          <p:cNvPr id="175" name="Google Shape;175;p28"/>
          <p:cNvSpPr/>
          <p:nvPr/>
        </p:nvSpPr>
        <p:spPr>
          <a:xfrm>
            <a:off x="773507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4010" r="4010" t="0"/>
          <a:stretch/>
        </p:blipFill>
        <p:spPr>
          <a:xfrm>
            <a:off x="5622600" y="4700"/>
            <a:ext cx="2804475" cy="45992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9"/>
          <p:cNvSpPr txBox="1"/>
          <p:nvPr>
            <p:ph idx="2" type="ctrTitle"/>
          </p:nvPr>
        </p:nvSpPr>
        <p:spPr>
          <a:xfrm flipH="1">
            <a:off x="960300" y="494100"/>
            <a:ext cx="4662300" cy="41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INFLUENCE OF ANXIETY AND DEPRESSION ON COVID BEHAVIORAL CHANGES</a:t>
            </a:r>
            <a:endParaRPr sz="4600"/>
          </a:p>
        </p:txBody>
      </p:sp>
      <p:sp>
        <p:nvSpPr>
          <p:cNvPr id="182" name="Google Shape;182;p29"/>
          <p:cNvSpPr txBox="1"/>
          <p:nvPr>
            <p:ph type="title"/>
          </p:nvPr>
        </p:nvSpPr>
        <p:spPr>
          <a:xfrm flipH="1">
            <a:off x="710364" y="119485"/>
            <a:ext cx="1587000" cy="55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03</a:t>
            </a:r>
            <a:endParaRPr/>
          </a:p>
        </p:txBody>
      </p:sp>
      <p:sp>
        <p:nvSpPr>
          <p:cNvPr id="183" name="Google Shape;183;p29"/>
          <p:cNvSpPr/>
          <p:nvPr/>
        </p:nvSpPr>
        <p:spPr>
          <a:xfrm>
            <a:off x="7735074" y="3615851"/>
            <a:ext cx="695700" cy="6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type="ctrTitle"/>
          </p:nvPr>
        </p:nvSpPr>
        <p:spPr>
          <a:xfrm>
            <a:off x="2539825" y="137650"/>
            <a:ext cx="4705500" cy="32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Tableau Visualization</a:t>
            </a:r>
            <a:endParaRPr/>
          </a:p>
        </p:txBody>
      </p:sp>
      <p:sp>
        <p:nvSpPr>
          <p:cNvPr id="189" name="Google Shape;189;p30"/>
          <p:cNvSpPr/>
          <p:nvPr/>
        </p:nvSpPr>
        <p:spPr>
          <a:xfrm>
            <a:off x="703825" y="3749275"/>
            <a:ext cx="4401300" cy="77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0"/>
          <p:cNvSpPr txBox="1"/>
          <p:nvPr/>
        </p:nvSpPr>
        <p:spPr>
          <a:xfrm>
            <a:off x="3406675" y="3797450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Spartan Thin"/>
                <a:ea typeface="Spartan Thin"/>
                <a:cs typeface="Spartan Thin"/>
                <a:sym typeface="Spartan Thin"/>
                <a:hlinkClick r:id="rId3"/>
              </a:rPr>
              <a:t>Click Here to View the Viz</a:t>
            </a:r>
            <a:endParaRPr>
              <a:solidFill>
                <a:srgbClr val="FFFFFF"/>
              </a:solidFill>
              <a:latin typeface="Spartan Thin"/>
              <a:ea typeface="Spartan Thin"/>
              <a:cs typeface="Spartan Thin"/>
              <a:sym typeface="Spartan Th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ctrTitle"/>
          </p:nvPr>
        </p:nvSpPr>
        <p:spPr>
          <a:xfrm>
            <a:off x="1374925" y="416354"/>
            <a:ext cx="6390300" cy="5778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Analysis Results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196" name="Google Shape;196;p31"/>
          <p:cNvSpPr txBox="1"/>
          <p:nvPr>
            <p:ph idx="1" type="body"/>
          </p:nvPr>
        </p:nvSpPr>
        <p:spPr>
          <a:xfrm>
            <a:off x="718800" y="1201450"/>
            <a:ext cx="7706400" cy="35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Sex, age and marital status are correlated to post covid activities like physical </a:t>
            </a:r>
            <a:r>
              <a:rPr lang="en"/>
              <a:t>activities</a:t>
            </a:r>
            <a:r>
              <a:rPr lang="en"/>
              <a:t>, grocery shopping, outdoor activities and commute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⯀"/>
            </a:pPr>
            <a:r>
              <a:rPr lang="en"/>
              <a:t>Upto 13% experienced increased workload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⯀"/>
            </a:pPr>
            <a:r>
              <a:rPr lang="en"/>
              <a:t>Age groups 25-40, 40-60 and 60+ were involved in physical activities more than 5 times a week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⯀"/>
            </a:pPr>
            <a:r>
              <a:rPr lang="en"/>
              <a:t>Use of public transport was not seen after lockdown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⯀"/>
            </a:pPr>
            <a:r>
              <a:rPr lang="en"/>
              <a:t>Use of automobiles also drastically reduced after lockdown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⯀"/>
            </a:pPr>
            <a:r>
              <a:rPr lang="en"/>
              <a:t>Most </a:t>
            </a:r>
            <a:r>
              <a:rPr lang="en"/>
              <a:t>respondents</a:t>
            </a:r>
            <a:r>
              <a:rPr lang="en"/>
              <a:t> were from the urban areas in the east coast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⯀"/>
            </a:pPr>
            <a:r>
              <a:rPr lang="en"/>
              <a:t>Most anxiety and depression cases were seen in the east and the west coast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conomic Impact of Coronavirus by Slidesgo">
  <a:themeElements>
    <a:clrScheme name="Simple Light">
      <a:dk1>
        <a:srgbClr val="FCFCFC"/>
      </a:dk1>
      <a:lt1>
        <a:srgbClr val="112349"/>
      </a:lt1>
      <a:dk2>
        <a:srgbClr val="253B61"/>
      </a:dk2>
      <a:lt2>
        <a:srgbClr val="EF4349"/>
      </a:lt2>
      <a:accent1>
        <a:srgbClr val="F3797E"/>
      </a:accent1>
      <a:accent2>
        <a:srgbClr val="FCFCFC"/>
      </a:accent2>
      <a:accent3>
        <a:srgbClr val="F3797E"/>
      </a:accent3>
      <a:accent4>
        <a:srgbClr val="EF4349"/>
      </a:accent4>
      <a:accent5>
        <a:srgbClr val="253B61"/>
      </a:accent5>
      <a:accent6>
        <a:srgbClr val="112349"/>
      </a:accent6>
      <a:hlink>
        <a:srgbClr val="FCFC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